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richt-projects.com/tanzf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505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Workshop on Piloting Farming Systems Approach </a:t>
            </a:r>
            <a:r>
              <a:rPr lang="en-US" b="1" dirty="0" smtClean="0"/>
              <a:t>to </a:t>
            </a:r>
            <a:r>
              <a:rPr lang="en-US" b="1" dirty="0"/>
              <a:t>Investment Planning for Climate</a:t>
            </a:r>
            <a:r>
              <a:rPr lang="en-GB" dirty="0"/>
              <a:t/>
            </a:r>
            <a:br>
              <a:rPr lang="en-GB" dirty="0"/>
            </a:br>
            <a:r>
              <a:rPr lang="en-US" b="1" dirty="0"/>
              <a:t>Smart Smallholder Agriculture in Africa (Tanzania)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September </a:t>
            </a:r>
            <a:r>
              <a:rPr lang="en-US" b="1" dirty="0"/>
              <a:t>16</a:t>
            </a:r>
            <a:r>
              <a:rPr lang="en-US" b="1" baseline="30000" dirty="0"/>
              <a:t>th</a:t>
            </a:r>
            <a:r>
              <a:rPr lang="en-US" b="1" dirty="0"/>
              <a:t> – 17</a:t>
            </a:r>
            <a:r>
              <a:rPr lang="en-US" b="1" baseline="30000" dirty="0"/>
              <a:t>st</a:t>
            </a:r>
            <a:r>
              <a:rPr lang="en-US" b="1" dirty="0"/>
              <a:t> 2015 </a:t>
            </a:r>
            <a:r>
              <a:rPr lang="en-GB" dirty="0"/>
              <a:t/>
            </a:r>
            <a:br>
              <a:rPr lang="en-GB" dirty="0"/>
            </a:br>
            <a:r>
              <a:rPr lang="en-US" b="1" dirty="0"/>
              <a:t>Morogoro, Tanzania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2344"/>
            <a:ext cx="1676400" cy="1385456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9400" y="152400"/>
            <a:ext cx="3200400" cy="1295400"/>
          </a:xfrm>
          <a:prstGeom prst="rect">
            <a:avLst/>
          </a:prstGeom>
        </p:spPr>
      </p:pic>
      <p:pic>
        <p:nvPicPr>
          <p:cNvPr id="6" name="Picture 5" descr="Tokeo la picha la UNIVERSITY OF QUEENSLAND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7036"/>
            <a:ext cx="1219200" cy="126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49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RECAP</a:t>
            </a:r>
            <a:endParaRPr lang="en-GB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Day 2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xmlns="" val="208358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Opening of workshop - </a:t>
            </a:r>
            <a:r>
              <a:rPr lang="en-GB" dirty="0" err="1" smtClean="0"/>
              <a:t>Prof.</a:t>
            </a:r>
            <a:r>
              <a:rPr lang="en-GB" dirty="0" smtClean="0"/>
              <a:t> </a:t>
            </a:r>
            <a:r>
              <a:rPr lang="en-GB" dirty="0" err="1" smtClean="0"/>
              <a:t>Chove</a:t>
            </a:r>
            <a:endParaRPr lang="en-GB" dirty="0" smtClean="0"/>
          </a:p>
          <a:p>
            <a:pPr lvl="1"/>
            <a:r>
              <a:rPr lang="en-GB" dirty="0" smtClean="0"/>
              <a:t>It was great and he highlighted on the timeliness of the this activity given the climate changes and variability that are observed in many areas</a:t>
            </a:r>
          </a:p>
          <a:p>
            <a:pPr lvl="1"/>
            <a:r>
              <a:rPr lang="en-GB" dirty="0" smtClean="0"/>
              <a:t>Need of more food -&gt; issues of rural-urban migration less people in agric. remaining should produce more wisely given climate changes  </a:t>
            </a:r>
          </a:p>
          <a:p>
            <a:r>
              <a:rPr lang="en-GB" dirty="0" smtClean="0"/>
              <a:t>TZ FS system study – </a:t>
            </a:r>
            <a:r>
              <a:rPr lang="en-GB" dirty="0" err="1" smtClean="0"/>
              <a:t>Thilak</a:t>
            </a:r>
            <a:endParaRPr lang="en-GB" dirty="0" smtClean="0"/>
          </a:p>
          <a:p>
            <a:pPr lvl="1"/>
            <a:r>
              <a:rPr lang="en-GB" dirty="0" smtClean="0"/>
              <a:t>Important to think differently in </a:t>
            </a:r>
            <a:r>
              <a:rPr lang="en-GB" dirty="0" err="1" smtClean="0"/>
              <a:t>agric</a:t>
            </a:r>
            <a:r>
              <a:rPr lang="en-GB" dirty="0" smtClean="0"/>
              <a:t> investment for growth; thinking should be towards system wide increase in productivity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629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</a:t>
            </a:r>
            <a:r>
              <a:rPr lang="en-GB" dirty="0" smtClean="0"/>
              <a:t> </a:t>
            </a:r>
            <a:r>
              <a:rPr lang="en-GB" dirty="0" err="1" smtClean="0"/>
              <a:t>cont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dirty="0" smtClean="0"/>
              <a:t>Importance of targeting and priority setting to help manage scarce resources </a:t>
            </a:r>
          </a:p>
          <a:p>
            <a:pPr lvl="1"/>
            <a:r>
              <a:rPr lang="en-GB" dirty="0" smtClean="0"/>
              <a:t>He pointed out the need of increase focus on adaptation changes we see today though empowerment of </a:t>
            </a:r>
            <a:r>
              <a:rPr lang="en-GB" dirty="0" err="1" smtClean="0"/>
              <a:t>hhold</a:t>
            </a:r>
            <a:r>
              <a:rPr lang="en-GB" dirty="0" smtClean="0"/>
              <a:t> and communities through strengthening their abilities, incentives and access to innovations, information &amp; infrastructure</a:t>
            </a:r>
          </a:p>
          <a:p>
            <a:r>
              <a:rPr lang="en-GB" dirty="0" smtClean="0"/>
              <a:t>Then we had several presentations from </a:t>
            </a:r>
            <a:r>
              <a:rPr lang="en-GB" dirty="0" err="1" smtClean="0"/>
              <a:t>Katiko</a:t>
            </a:r>
            <a:r>
              <a:rPr lang="en-GB" dirty="0" smtClean="0"/>
              <a:t> (</a:t>
            </a:r>
            <a:r>
              <a:rPr lang="en-GB" dirty="0" err="1" smtClean="0"/>
              <a:t>MoA</a:t>
            </a:r>
            <a:r>
              <a:rPr lang="en-GB" dirty="0" smtClean="0"/>
              <a:t>), </a:t>
            </a:r>
            <a:r>
              <a:rPr lang="en-GB" dirty="0" err="1" smtClean="0"/>
              <a:t>Mwisomba</a:t>
            </a:r>
            <a:r>
              <a:rPr lang="en-GB" dirty="0" smtClean="0"/>
              <a:t> (NBS), </a:t>
            </a:r>
            <a:r>
              <a:rPr lang="en-GB" dirty="0" err="1" smtClean="0"/>
              <a:t>Haule</a:t>
            </a:r>
            <a:r>
              <a:rPr lang="en-GB" dirty="0" smtClean="0"/>
              <a:t> (</a:t>
            </a:r>
            <a:r>
              <a:rPr lang="en-GB" dirty="0" err="1" smtClean="0"/>
              <a:t>DAICO-Kilombero</a:t>
            </a:r>
            <a:r>
              <a:rPr lang="en-GB" dirty="0" smtClean="0"/>
              <a:t>), </a:t>
            </a:r>
            <a:r>
              <a:rPr lang="en-GB" dirty="0" err="1" smtClean="0"/>
              <a:t>Mpagawa</a:t>
            </a:r>
            <a:r>
              <a:rPr lang="en-GB" dirty="0" smtClean="0"/>
              <a:t> (</a:t>
            </a:r>
            <a:r>
              <a:rPr lang="en-GB" dirty="0" err="1" smtClean="0"/>
              <a:t>DAICO</a:t>
            </a:r>
            <a:r>
              <a:rPr lang="en-GB" dirty="0" smtClean="0"/>
              <a:t>-Moro Rural) and </a:t>
            </a:r>
            <a:r>
              <a:rPr lang="en-GB" dirty="0" err="1" smtClean="0"/>
              <a:t>Muywanga</a:t>
            </a:r>
            <a:r>
              <a:rPr lang="en-GB" dirty="0" smtClean="0"/>
              <a:t> (</a:t>
            </a:r>
            <a:r>
              <a:rPr lang="en-GB" dirty="0" err="1" smtClean="0"/>
              <a:t>DAICO-Mvomero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976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 </a:t>
            </a:r>
            <a:r>
              <a:rPr lang="en-GB" dirty="0" err="1"/>
              <a:t>cont</a:t>
            </a:r>
            <a:r>
              <a:rPr lang="en-GB" dirty="0"/>
              <a:t>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Key lesson out of all these presentation is the fact that there is a lot out there probably good coordination is needed  </a:t>
            </a:r>
          </a:p>
          <a:p>
            <a:r>
              <a:rPr lang="en-GB" dirty="0" smtClean="0"/>
              <a:t>Spatial and trend analysis </a:t>
            </a:r>
            <a:r>
              <a:rPr lang="en-GB" dirty="0" err="1" smtClean="0"/>
              <a:t>CAADP</a:t>
            </a:r>
            <a:r>
              <a:rPr lang="en-GB" dirty="0" smtClean="0"/>
              <a:t>  -  </a:t>
            </a:r>
            <a:r>
              <a:rPr lang="en-GB" dirty="0" err="1" smtClean="0"/>
              <a:t>Mandi</a:t>
            </a:r>
            <a:endParaRPr lang="en-GB" dirty="0" smtClean="0"/>
          </a:p>
          <a:p>
            <a:pPr lvl="1"/>
            <a:r>
              <a:rPr lang="en-GB" dirty="0" smtClean="0"/>
              <a:t>Talk about difference programs in Africa and Malabo declaration 2014 and all the emphasis of proper planning in Agric project where </a:t>
            </a:r>
            <a:r>
              <a:rPr lang="en-GB" dirty="0" err="1" smtClean="0"/>
              <a:t>FSD</a:t>
            </a:r>
            <a:r>
              <a:rPr lang="en-GB" dirty="0" smtClean="0"/>
              <a:t> system approach can be one of the good solution of effective planning -  innovativeness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190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 </a:t>
            </a:r>
            <a:r>
              <a:rPr lang="en-GB" dirty="0" err="1"/>
              <a:t>cont</a:t>
            </a:r>
            <a:r>
              <a:rPr lang="en-GB" dirty="0"/>
              <a:t>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Regional and National FS – Jean-Marc</a:t>
            </a:r>
          </a:p>
          <a:p>
            <a:pPr lvl="1"/>
            <a:r>
              <a:rPr lang="en-GB" dirty="0" smtClean="0"/>
              <a:t>Approaches and topologies to support planning better</a:t>
            </a:r>
          </a:p>
          <a:p>
            <a:pPr lvl="1"/>
            <a:r>
              <a:rPr lang="en-GB" dirty="0" smtClean="0"/>
              <a:t>Looking at different systems in totality – good data is key </a:t>
            </a:r>
            <a:endParaRPr lang="en-GB" dirty="0"/>
          </a:p>
          <a:p>
            <a:r>
              <a:rPr lang="en-GB" dirty="0" smtClean="0"/>
              <a:t>Agric. prod System Methodology  - Chris </a:t>
            </a:r>
          </a:p>
          <a:p>
            <a:pPr lvl="1"/>
            <a:r>
              <a:rPr lang="en-GB" dirty="0" smtClean="0"/>
              <a:t>Looking at data and information on the coverage and spread – central tendency</a:t>
            </a:r>
          </a:p>
          <a:p>
            <a:pPr lvl="1"/>
            <a:r>
              <a:rPr lang="en-AU" dirty="0" smtClean="0"/>
              <a:t>Country </a:t>
            </a:r>
            <a:r>
              <a:rPr lang="en-AU" dirty="0"/>
              <a:t>level data available to help inform improved national level </a:t>
            </a:r>
            <a:r>
              <a:rPr lang="en-AU" dirty="0" smtClean="0"/>
              <a:t>Agric. Prod </a:t>
            </a:r>
            <a:r>
              <a:rPr lang="en-AU" dirty="0"/>
              <a:t>System classification and delineation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122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 </a:t>
            </a:r>
            <a:r>
              <a:rPr lang="en-GB" dirty="0" err="1"/>
              <a:t>cont</a:t>
            </a:r>
            <a:r>
              <a:rPr lang="en-GB" dirty="0"/>
              <a:t>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Discussed on FS to be considered</a:t>
            </a:r>
          </a:p>
          <a:p>
            <a:r>
              <a:rPr lang="en-GB" dirty="0" smtClean="0"/>
              <a:t>Highland perennials (</a:t>
            </a:r>
            <a:r>
              <a:rPr lang="en-GB" i="1" dirty="0" smtClean="0">
                <a:solidFill>
                  <a:srgbClr val="0070C0"/>
                </a:solidFill>
              </a:rPr>
              <a:t>Kilimanjaro – Same</a:t>
            </a:r>
            <a:r>
              <a:rPr lang="en-GB" dirty="0" smtClean="0"/>
              <a:t>)</a:t>
            </a:r>
          </a:p>
          <a:p>
            <a:r>
              <a:rPr lang="en-GB" dirty="0" smtClean="0"/>
              <a:t>Maize mix  (</a:t>
            </a:r>
            <a:r>
              <a:rPr lang="en-GB" i="1" dirty="0">
                <a:solidFill>
                  <a:srgbClr val="0070C0"/>
                </a:solidFill>
              </a:rPr>
              <a:t>Iringa</a:t>
            </a:r>
            <a:r>
              <a:rPr lang="en-GB" dirty="0" smtClean="0"/>
              <a:t>)</a:t>
            </a:r>
          </a:p>
          <a:p>
            <a:r>
              <a:rPr lang="en-GB" dirty="0" smtClean="0"/>
              <a:t>Agro-pastoralist  (</a:t>
            </a:r>
            <a:r>
              <a:rPr lang="en-GB" i="1" dirty="0">
                <a:solidFill>
                  <a:srgbClr val="0070C0"/>
                </a:solidFill>
              </a:rPr>
              <a:t>Mvomero/Kilosa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 smtClean="0">
                <a:hlinkClick r:id="rId2"/>
              </a:rPr>
              <a:t>www.auricht-projects.com/tanzfs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8497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Looking forward for you active participation</a:t>
            </a:r>
          </a:p>
          <a:p>
            <a:r>
              <a:rPr lang="en-GB" dirty="0" smtClean="0"/>
              <a:t>Agree together on the site/district that this phase of activity can pilot and show that the ideas and models in economic planning can be implemented and incorporate into government planning system</a:t>
            </a:r>
          </a:p>
          <a:p>
            <a:r>
              <a:rPr lang="en-GB" dirty="0" smtClean="0"/>
              <a:t>By lunch time, </a:t>
            </a:r>
            <a:r>
              <a:rPr lang="en-GB" dirty="0" smtClean="0"/>
              <a:t>we should </a:t>
            </a:r>
            <a:r>
              <a:rPr lang="en-GB" dirty="0" smtClean="0"/>
              <a:t>be able to conclude our two fruitful </a:t>
            </a:r>
            <a:r>
              <a:rPr lang="en-GB" dirty="0" smtClean="0"/>
              <a:t>days of this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424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383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Workshop on Piloting Farming Systems Approach to Investment Planning for Climate Smart Smallholder Agriculture in Africa (Tanzania)  September 16th – 17st 2015  Morogoro, Tanzania </vt:lpstr>
      <vt:lpstr>RECAP</vt:lpstr>
      <vt:lpstr>General </vt:lpstr>
      <vt:lpstr>General  cont’</vt:lpstr>
      <vt:lpstr>General  cont’</vt:lpstr>
      <vt:lpstr>General  cont’</vt:lpstr>
      <vt:lpstr>General  cont’</vt:lpstr>
      <vt:lpstr>Today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Piloting Farming Systems Approach to Investment Planning for Climate Smart Smallholder Agriculture in Africa (Tanzania)  September 16th – 17st 2015  Morogoro, Tanzania </dc:title>
  <dc:creator>Fulgence J. Mishili</dc:creator>
  <cp:lastModifiedBy>Fulgence J. Mishili</cp:lastModifiedBy>
  <cp:revision>23</cp:revision>
  <dcterms:created xsi:type="dcterms:W3CDTF">2006-08-16T00:00:00Z</dcterms:created>
  <dcterms:modified xsi:type="dcterms:W3CDTF">2015-09-19T07:23:07Z</dcterms:modified>
</cp:coreProperties>
</file>